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59" r:id="rId6"/>
    <p:sldId id="269" r:id="rId7"/>
    <p:sldId id="261" r:id="rId8"/>
    <p:sldId id="262" r:id="rId9"/>
    <p:sldId id="265" r:id="rId10"/>
    <p:sldId id="266" r:id="rId11"/>
    <p:sldId id="270" r:id="rId12"/>
    <p:sldId id="263" r:id="rId13"/>
    <p:sldId id="264" r:id="rId14"/>
    <p:sldId id="260" r:id="rId15"/>
    <p:sldId id="271" r:id="rId16"/>
    <p:sldId id="275" r:id="rId17"/>
    <p:sldId id="277" r:id="rId18"/>
    <p:sldId id="272" r:id="rId19"/>
    <p:sldId id="278" r:id="rId20"/>
    <p:sldId id="276" r:id="rId21"/>
    <p:sldId id="267" r:id="rId22"/>
    <p:sldId id="273" r:id="rId23"/>
    <p:sldId id="280" r:id="rId24"/>
    <p:sldId id="279" r:id="rId2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024F9-BC18-472E-B265-D58D2B002799}" type="datetimeFigureOut">
              <a:rPr lang="es-ES" smtClean="0"/>
              <a:pPr/>
              <a:t>07/02/2021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F3662-795C-4E6E-9CDF-B7B899FE757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med" advClick="0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024F9-BC18-472E-B265-D58D2B002799}" type="datetimeFigureOut">
              <a:rPr lang="es-ES" smtClean="0"/>
              <a:pPr/>
              <a:t>07/02/2021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F3662-795C-4E6E-9CDF-B7B899FE757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med" advClick="0"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024F9-BC18-472E-B265-D58D2B002799}" type="datetimeFigureOut">
              <a:rPr lang="es-ES" smtClean="0"/>
              <a:pPr/>
              <a:t>07/02/2021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F3662-795C-4E6E-9CDF-B7B899FE757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med" advClick="0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024F9-BC18-472E-B265-D58D2B002799}" type="datetimeFigureOut">
              <a:rPr lang="es-ES" smtClean="0"/>
              <a:pPr/>
              <a:t>07/02/2021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F3662-795C-4E6E-9CDF-B7B899FE757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med" advClick="0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024F9-BC18-472E-B265-D58D2B002799}" type="datetimeFigureOut">
              <a:rPr lang="es-ES" smtClean="0"/>
              <a:pPr/>
              <a:t>07/02/2021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F3662-795C-4E6E-9CDF-B7B899FE757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med" advClick="0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024F9-BC18-472E-B265-D58D2B002799}" type="datetimeFigureOut">
              <a:rPr lang="es-ES" smtClean="0"/>
              <a:pPr/>
              <a:t>07/02/2021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F3662-795C-4E6E-9CDF-B7B899FE757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med" advClick="0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024F9-BC18-472E-B265-D58D2B002799}" type="datetimeFigureOut">
              <a:rPr lang="es-ES" smtClean="0"/>
              <a:pPr/>
              <a:t>07/02/2021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F3662-795C-4E6E-9CDF-B7B899FE757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med" advClick="0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024F9-BC18-472E-B265-D58D2B002799}" type="datetimeFigureOut">
              <a:rPr lang="es-ES" smtClean="0"/>
              <a:pPr/>
              <a:t>07/02/2021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F3662-795C-4E6E-9CDF-B7B899FE757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med" advClick="0"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024F9-BC18-472E-B265-D58D2B002799}" type="datetimeFigureOut">
              <a:rPr lang="es-ES" smtClean="0"/>
              <a:pPr/>
              <a:t>07/02/2021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F3662-795C-4E6E-9CDF-B7B899FE757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med" advClick="0"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024F9-BC18-472E-B265-D58D2B002799}" type="datetimeFigureOut">
              <a:rPr lang="es-ES" smtClean="0"/>
              <a:pPr/>
              <a:t>07/02/2021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F3662-795C-4E6E-9CDF-B7B899FE757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med" advClick="0" advTm="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024F9-BC18-472E-B265-D58D2B002799}" type="datetimeFigureOut">
              <a:rPr lang="es-ES" smtClean="0"/>
              <a:pPr/>
              <a:t>07/02/2021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F3662-795C-4E6E-9CDF-B7B899FE757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med" advClick="0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024F9-BC18-472E-B265-D58D2B002799}" type="datetimeFigureOut">
              <a:rPr lang="es-ES" smtClean="0"/>
              <a:pPr/>
              <a:t>07/02/2021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F3662-795C-4E6E-9CDF-B7B899FE757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23528" y="260648"/>
            <a:ext cx="849694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Bahnschrift Light SemiCondensed" pitchFamily="34" charset="0"/>
              </a:rPr>
              <a:t>BIENVENIDOS</a:t>
            </a:r>
          </a:p>
          <a:p>
            <a:endParaRPr lang="es-ES" sz="28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Bahnschrift Light SemiCondensed" pitchFamily="34" charset="0"/>
            </a:endParaRPr>
          </a:p>
          <a:p>
            <a:pPr algn="ctr"/>
            <a:r>
              <a:rPr lang="es-ES" sz="4000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Bahnschrift Light SemiCondensed" pitchFamily="34" charset="0"/>
              </a:rPr>
              <a:t>CENTRO DE SALUD </a:t>
            </a:r>
            <a:r>
              <a:rPr lang="es-ES" sz="40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Bahnschrift Light SemiCondensed" pitchFamily="34" charset="0"/>
              </a:rPr>
              <a:t>ALMORRÓN (ÉCIJA)</a:t>
            </a:r>
            <a:endParaRPr lang="es-ES" sz="96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Bahnschrift Light SemiCondensed" pitchFamily="34" charset="0"/>
            </a:endParaRPr>
          </a:p>
        </p:txBody>
      </p:sp>
      <p:pic>
        <p:nvPicPr>
          <p:cNvPr id="5" name="4 Imagen" descr="IMG_7072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9852" y="3190949"/>
            <a:ext cx="2664296" cy="345638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28ED9C0-53FD-42E6-BB2C-6397F81557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Click="0" advTm="9978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IMG_7051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5" name="4 Imagen" descr="IMG_7049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268760"/>
            <a:ext cx="3995936" cy="52292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539552" y="420401"/>
            <a:ext cx="2160240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FF0000"/>
                </a:solidFill>
                <a:latin typeface="Bahnschrift Light SemiCondensed" pitchFamily="34" charset="0"/>
              </a:rPr>
              <a:t>CONSULTA MÉDICA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0149015-1B63-4080-B522-EC0CB33FBF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Click="0" advTm="76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27584" y="2780928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Bahnschrift Light SemiCondensed" pitchFamily="34" charset="0"/>
              </a:rPr>
              <a:t>Entrando a la derecha…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57BC758-8EA0-42E0-B43D-685F75650E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Click="0" advTm="384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39552" y="404664"/>
            <a:ext cx="3024336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FF0000"/>
                </a:solidFill>
                <a:latin typeface="Bahnschrift Light SemiCondensed" pitchFamily="34" charset="0"/>
              </a:rPr>
              <a:t>CONSULTA DE EXTRACCIONES</a:t>
            </a:r>
          </a:p>
        </p:txBody>
      </p:sp>
      <p:pic>
        <p:nvPicPr>
          <p:cNvPr id="6" name="5 Imagen" descr="IMG_7073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6491" y="3312368"/>
            <a:ext cx="4727509" cy="3545632"/>
          </a:xfrm>
          <a:prstGeom prst="rect">
            <a:avLst/>
          </a:prstGeom>
        </p:spPr>
      </p:pic>
      <p:pic>
        <p:nvPicPr>
          <p:cNvPr id="8" name="7 Imagen" descr="IMG_7075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196752"/>
            <a:ext cx="4704523" cy="352839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A9DFC70-25BF-4B56-999D-3F12911F96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Click="0" advTm="4886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39552" y="476672"/>
            <a:ext cx="180020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  <a:latin typeface="Bahnschrift Light SemiCondensed" pitchFamily="34" charset="0"/>
              </a:rPr>
              <a:t>SALA DE CURAS</a:t>
            </a:r>
          </a:p>
        </p:txBody>
      </p:sp>
      <p:pic>
        <p:nvPicPr>
          <p:cNvPr id="5" name="4 Imagen" descr="IMG_7025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50" y="1905000"/>
            <a:ext cx="9105900" cy="304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4EA9EB8-8625-4F28-9B9B-30DA1484D7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826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23528" y="2132856"/>
            <a:ext cx="3635896" cy="2308324"/>
          </a:xfrm>
          <a:prstGeom prst="rect">
            <a:avLst/>
          </a:prstGeom>
          <a:noFill/>
          <a:ln w="571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6600" b="1" dirty="0">
                <a:solidFill>
                  <a:srgbClr val="0000FF"/>
                </a:solidFill>
                <a:latin typeface="Bahnschrift Light SemiCondensed" pitchFamily="34" charset="0"/>
              </a:rPr>
              <a:t>PLANTA</a:t>
            </a:r>
            <a:r>
              <a:rPr lang="es-ES" sz="7200" b="1" dirty="0">
                <a:solidFill>
                  <a:srgbClr val="0000FF"/>
                </a:solidFill>
                <a:latin typeface="Bahnschrift Light SemiCondensed" pitchFamily="34" charset="0"/>
              </a:rPr>
              <a:t> </a:t>
            </a:r>
          </a:p>
          <a:p>
            <a:pPr algn="ctr"/>
            <a:r>
              <a:rPr lang="es-ES" sz="7200" b="1" dirty="0">
                <a:solidFill>
                  <a:srgbClr val="0000FF"/>
                </a:solidFill>
                <a:latin typeface="Bahnschrift Light SemiCondensed" pitchFamily="34" charset="0"/>
              </a:rPr>
              <a:t>ALTA</a:t>
            </a:r>
          </a:p>
        </p:txBody>
      </p:sp>
      <p:pic>
        <p:nvPicPr>
          <p:cNvPr id="5" name="4 Imagen" descr="IMG_7055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0"/>
            <a:ext cx="4860032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9689A23-288C-40EB-A2B3-71BDAC1F7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Click="0" advTm="1057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IMG_7058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572000" cy="6096000"/>
          </a:xfrm>
          <a:prstGeom prst="rect">
            <a:avLst/>
          </a:prstGeom>
        </p:spPr>
      </p:pic>
      <p:pic>
        <p:nvPicPr>
          <p:cNvPr id="5" name="4 Imagen" descr="IMG_7060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762001"/>
            <a:ext cx="4572000" cy="6096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2A6357A-6B20-4579-9CDF-0F43509021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136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74317" y="260648"/>
            <a:ext cx="2160240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FF0000"/>
                </a:solidFill>
                <a:latin typeface="Bahnschrift Light SemiCondensed" pitchFamily="34" charset="0"/>
              </a:rPr>
              <a:t>CONSULTA MÉDICA</a:t>
            </a:r>
          </a:p>
        </p:txBody>
      </p:sp>
      <p:pic>
        <p:nvPicPr>
          <p:cNvPr id="3" name="2 Imagen" descr="IMG_72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3573016"/>
            <a:ext cx="1847804" cy="3284984"/>
          </a:xfrm>
          <a:prstGeom prst="rect">
            <a:avLst/>
          </a:prstGeom>
        </p:spPr>
      </p:pic>
      <p:pic>
        <p:nvPicPr>
          <p:cNvPr id="5" name="4 Imagen" descr="IMG_72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>
            <a:off x="0" y="908720"/>
            <a:ext cx="3908875" cy="2936720"/>
          </a:xfrm>
          <a:prstGeom prst="rect">
            <a:avLst/>
          </a:prstGeom>
        </p:spPr>
      </p:pic>
      <p:pic>
        <p:nvPicPr>
          <p:cNvPr id="6" name="5 Imagen" descr="IMG_721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5499564" y="1426273"/>
            <a:ext cx="4161989" cy="3126883"/>
          </a:xfrm>
          <a:prstGeom prst="rect">
            <a:avLst/>
          </a:prstGeom>
        </p:spPr>
      </p:pic>
      <p:pic>
        <p:nvPicPr>
          <p:cNvPr id="7" name="6 Imagen" descr="IMG_723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2766222" y="3290562"/>
            <a:ext cx="4077072" cy="305780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6A818CB-DD4D-43B0-B059-C46224358F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Click="0" advTm="1819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39552" y="3140968"/>
            <a:ext cx="2232248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FF0000"/>
                </a:solidFill>
                <a:latin typeface="Bahnschrift Light SemiCondensed" pitchFamily="34" charset="0"/>
              </a:rPr>
              <a:t>CONSULTA MÉDICA</a:t>
            </a:r>
          </a:p>
        </p:txBody>
      </p:sp>
      <p:pic>
        <p:nvPicPr>
          <p:cNvPr id="3" name="2 Imagen" descr="IMG_7063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6941AD9-B875-4A47-A678-74F5A237A6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Click="0" advTm="971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2708920"/>
            <a:ext cx="216024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  <a:latin typeface="Bahnschrift Light SemiCondensed" pitchFamily="34" charset="0"/>
              </a:rPr>
              <a:t>CONSULTA MÉDICA</a:t>
            </a:r>
          </a:p>
        </p:txBody>
      </p:sp>
      <p:pic>
        <p:nvPicPr>
          <p:cNvPr id="13" name="12 Imagen" descr="IMG_7062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0"/>
            <a:ext cx="514350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B2914C2-AD70-4A7B-A98C-9414E25451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Click="0" advTm="6003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IMG_7056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9219529-2EF5-456F-8DAA-A3339633DC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Click="0" advTm="579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IMG_7020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26703BB-717D-49FD-81A3-D914F6EA9B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Click="0" advTm="1101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67544" y="3068960"/>
            <a:ext cx="2160240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FF0000"/>
                </a:solidFill>
                <a:latin typeface="Bahnschrift Light SemiCondensed" pitchFamily="34" charset="0"/>
              </a:rPr>
              <a:t>CONSULTA MÉDICA</a:t>
            </a:r>
          </a:p>
        </p:txBody>
      </p:sp>
      <p:pic>
        <p:nvPicPr>
          <p:cNvPr id="3" name="2 Imagen" descr="IMG_7065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0"/>
            <a:ext cx="5436096" cy="683429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B9CFF95-B1EB-47BD-874D-3810D4372D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70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39552" y="476672"/>
            <a:ext cx="216024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  <a:latin typeface="Bahnschrift Light SemiCondensed" pitchFamily="34" charset="0"/>
              </a:rPr>
              <a:t>CONSULTA MÉDICA</a:t>
            </a:r>
          </a:p>
        </p:txBody>
      </p:sp>
      <p:pic>
        <p:nvPicPr>
          <p:cNvPr id="5" name="4 Imagen" descr="IMG_7057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1196752"/>
            <a:ext cx="7548331" cy="566124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F1E8219-E2DD-4223-800A-568725C054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Click="0" advTm="55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39552" y="476672"/>
            <a:ext cx="2160240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FF0000"/>
                </a:solidFill>
                <a:latin typeface="Bahnschrift Light SemiCondensed" pitchFamily="34" charset="0"/>
              </a:rPr>
              <a:t>CONSULTA MÉDICA</a:t>
            </a:r>
          </a:p>
        </p:txBody>
      </p:sp>
      <p:pic>
        <p:nvPicPr>
          <p:cNvPr id="3" name="2 Imagen" descr="IMG_7067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1088790"/>
            <a:ext cx="7692280" cy="576921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766F34E-D283-4469-88C5-232EC35D94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Click="0" advTm="1280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19730692-414f-48f4-9b59-f3439ae300e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20AAF40-9B45-44BC-8206-6C486BB4E8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Click="0" advTm="14364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a7bdc0c5-8419-40a6-a279-5f0f32e983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92696"/>
            <a:ext cx="4097382" cy="5463176"/>
          </a:xfrm>
          <a:prstGeom prst="rect">
            <a:avLst/>
          </a:prstGeom>
        </p:spPr>
      </p:pic>
      <p:pic>
        <p:nvPicPr>
          <p:cNvPr id="5" name="4 Imagen" descr="4209572c-32f4-4da2-8cb3-2c03b4b1e20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6" name="5 Imagen" descr="1bff5f96-3c97-4bdd-946b-94a471273f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08512" y="3456384"/>
            <a:ext cx="4535488" cy="3401616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79512" y="2348880"/>
            <a:ext cx="3635896" cy="2308324"/>
          </a:xfrm>
          <a:prstGeom prst="rect">
            <a:avLst/>
          </a:prstGeom>
          <a:noFill/>
          <a:ln w="571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7200" b="1" dirty="0">
                <a:solidFill>
                  <a:srgbClr val="FF0000"/>
                </a:solidFill>
                <a:latin typeface="Bahnschrift Light SemiCondensed" pitchFamily="34" charset="0"/>
              </a:rPr>
              <a:t>PLANTA </a:t>
            </a:r>
          </a:p>
          <a:p>
            <a:pPr algn="ctr"/>
            <a:r>
              <a:rPr lang="es-ES" sz="7200" b="1" dirty="0">
                <a:solidFill>
                  <a:srgbClr val="FF0000"/>
                </a:solidFill>
                <a:latin typeface="Bahnschrift Light SemiCondensed" pitchFamily="34" charset="0"/>
              </a:rPr>
              <a:t>BAJA</a:t>
            </a:r>
          </a:p>
        </p:txBody>
      </p:sp>
      <p:pic>
        <p:nvPicPr>
          <p:cNvPr id="5" name="4 Imagen" descr="IMG_7021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EEEEE08-920C-4AD3-89E0-D8564B1823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Click="0" advTm="353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IMG_7022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267FC20-60D9-4195-81B5-D95AE53941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Click="0" advTm="1041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39552" y="476672"/>
            <a:ext cx="2232248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FF0000"/>
                </a:solidFill>
                <a:latin typeface="Bahnschrift Light SemiCondensed" pitchFamily="34" charset="0"/>
              </a:rPr>
              <a:t>CONSULTA DE TRIAJE</a:t>
            </a:r>
          </a:p>
        </p:txBody>
      </p:sp>
      <p:pic>
        <p:nvPicPr>
          <p:cNvPr id="6" name="5 Imagen" descr="IMG_7024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052736"/>
            <a:ext cx="3705876" cy="4941168"/>
          </a:xfrm>
          <a:prstGeom prst="rect">
            <a:avLst/>
          </a:prstGeom>
        </p:spPr>
      </p:pic>
      <p:pic>
        <p:nvPicPr>
          <p:cNvPr id="5" name="4 Imagen" descr="IMG_707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3379431" y="1165185"/>
            <a:ext cx="6084168" cy="456312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59CA1A2-11A7-4E9C-89BD-18EF2DCAEC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Click="0" advTm="990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27584" y="548680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Bahnschrift Light SemiCondensed" pitchFamily="34" charset="0"/>
              </a:rPr>
              <a:t>Entrando a la izquierda…</a:t>
            </a:r>
          </a:p>
        </p:txBody>
      </p:sp>
      <p:pic>
        <p:nvPicPr>
          <p:cNvPr id="5" name="4 Imagen" descr="IMG_7048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5776" y="1124744"/>
            <a:ext cx="4191930" cy="558924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67DA39C-C96F-47A0-BBF2-DECA7EF506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Click="0" advTm="1011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39552" y="476672"/>
            <a:ext cx="2736304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FF0000"/>
                </a:solidFill>
                <a:latin typeface="Bahnschrift Light SemiCondensed" pitchFamily="34" charset="0"/>
              </a:rPr>
              <a:t>CONSULTAS DE PEDIATRÍA</a:t>
            </a:r>
          </a:p>
        </p:txBody>
      </p:sp>
      <p:pic>
        <p:nvPicPr>
          <p:cNvPr id="5" name="4 Imagen" descr="IMG_7026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0" y="1700808"/>
            <a:ext cx="5652120" cy="4239090"/>
          </a:xfrm>
          <a:prstGeom prst="rect">
            <a:avLst/>
          </a:prstGeom>
        </p:spPr>
      </p:pic>
      <p:pic>
        <p:nvPicPr>
          <p:cNvPr id="6" name="5 Imagen" descr="IMG_7027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700808"/>
            <a:ext cx="3179318" cy="4239091"/>
          </a:xfrm>
          <a:prstGeom prst="rect">
            <a:avLst/>
          </a:prstGeom>
        </p:spPr>
      </p:pic>
      <p:pic>
        <p:nvPicPr>
          <p:cNvPr id="7" name="6 Imagen" descr="IMG_7028.JPEG"/>
          <p:cNvPicPr>
            <a:picLocks noChangeAspect="1"/>
          </p:cNvPicPr>
          <p:nvPr/>
        </p:nvPicPr>
        <p:blipFill>
          <a:blip r:embed="rId6" cstate="print"/>
          <a:srcRect t="19444" r="7072" b="41667"/>
          <a:stretch>
            <a:fillRect/>
          </a:stretch>
        </p:blipFill>
        <p:spPr>
          <a:xfrm>
            <a:off x="4572000" y="908720"/>
            <a:ext cx="2491374" cy="122413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AEFB99F-3655-4AFE-9AC6-D4897E26D2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Click="0" advTm="64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IMG_70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700808"/>
            <a:ext cx="7812360" cy="3318103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39552" y="476672"/>
            <a:ext cx="2448272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FF0000"/>
                </a:solidFill>
                <a:latin typeface="Bahnschrift Light SemiCondensed" pitchFamily="34" charset="0"/>
              </a:rPr>
              <a:t>CONSULTA DE MATRONA</a:t>
            </a:r>
          </a:p>
        </p:txBody>
      </p:sp>
      <p:pic>
        <p:nvPicPr>
          <p:cNvPr id="6" name="5 Imagen" descr="IMG_7034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2120" y="1052736"/>
            <a:ext cx="3491880" cy="4655840"/>
          </a:xfrm>
          <a:prstGeom prst="rect">
            <a:avLst/>
          </a:prstGeom>
        </p:spPr>
      </p:pic>
      <p:pic>
        <p:nvPicPr>
          <p:cNvPr id="5" name="4 Imagen" descr="IMG_7032.JPEG"/>
          <p:cNvPicPr>
            <a:picLocks noChangeAspect="1"/>
          </p:cNvPicPr>
          <p:nvPr/>
        </p:nvPicPr>
        <p:blipFill>
          <a:blip r:embed="rId6" cstate="print"/>
          <a:srcRect l="1001" t="19550" b="35300"/>
          <a:stretch>
            <a:fillRect/>
          </a:stretch>
        </p:blipFill>
        <p:spPr>
          <a:xfrm>
            <a:off x="3623237" y="501044"/>
            <a:ext cx="1440160" cy="87572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08DF905-7DB3-4E96-BB65-357DA420A9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Click="0" advTm="105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39552" y="476672"/>
            <a:ext cx="4104456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FF0000"/>
                </a:solidFill>
                <a:latin typeface="Bahnschrift Light SemiCondensed" pitchFamily="34" charset="0"/>
              </a:rPr>
              <a:t>CONSULTA DE ENFERMERÍA/ RETINÓGRAFO</a:t>
            </a:r>
          </a:p>
        </p:txBody>
      </p:sp>
      <p:pic>
        <p:nvPicPr>
          <p:cNvPr id="5" name="4 Imagen" descr="IMG_7030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548680"/>
            <a:ext cx="3402126" cy="5949280"/>
          </a:xfrm>
          <a:prstGeom prst="rect">
            <a:avLst/>
          </a:prstGeom>
        </p:spPr>
      </p:pic>
      <p:pic>
        <p:nvPicPr>
          <p:cNvPr id="6" name="5 Imagen" descr="IMG_7031.JPEG"/>
          <p:cNvPicPr>
            <a:picLocks noChangeAspect="1"/>
          </p:cNvPicPr>
          <p:nvPr/>
        </p:nvPicPr>
        <p:blipFill>
          <a:blip r:embed="rId5" cstate="print"/>
          <a:srcRect t="4763" b="34337"/>
          <a:stretch>
            <a:fillRect/>
          </a:stretch>
        </p:blipFill>
        <p:spPr>
          <a:xfrm>
            <a:off x="1619672" y="2420888"/>
            <a:ext cx="1899513" cy="154238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2965B2D-5611-4CCB-8A33-809F7CB8D0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Click="0" advTm="867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20359</TotalTime>
  <Words>56</Words>
  <Application>Microsoft Office PowerPoint</Application>
  <PresentationFormat>Presentación en pantalla (4:3)</PresentationFormat>
  <Paragraphs>22</Paragraphs>
  <Slides>24</Slides>
  <Notes>0</Notes>
  <HiddenSlides>0</HiddenSlides>
  <MMClips>23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8" baseType="lpstr">
      <vt:lpstr>Arial</vt:lpstr>
      <vt:lpstr>Bahnschrift Light SemiCondensed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Usuario</dc:creator>
  <cp:lastModifiedBy>X541UA</cp:lastModifiedBy>
  <cp:revision>18</cp:revision>
  <dcterms:created xsi:type="dcterms:W3CDTF">2021-01-14T20:32:07Z</dcterms:created>
  <dcterms:modified xsi:type="dcterms:W3CDTF">2021-02-21T12:47:07Z</dcterms:modified>
</cp:coreProperties>
</file>